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Average"/>
      <p:regular r:id="rId13"/>
    </p:embeddedFont>
    <p:embeddedFont>
      <p:font typeface="Oswald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Averag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swald-bold.fntdata"/><Relationship Id="rId14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a4871a025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a4871a02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cacb0eb3f1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cacb0eb3f1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a4871a0259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a4871a025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a4871a0259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a4871a0259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cacb0eb3f1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cacb0eb3f1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c8587d3b23_1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c8587d3b23_1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13;p2"/>
          <p:cNvGrpSpPr/>
          <p:nvPr/>
        </p:nvGrpSpPr>
        <p:grpSpPr>
          <a:xfrm>
            <a:off x="4350279" y="3541177"/>
            <a:ext cx="443589" cy="105632"/>
            <a:chOff x="4137525" y="2915950"/>
            <a:chExt cx="869100" cy="207000"/>
          </a:xfrm>
        </p:grpSpPr>
        <p:sp>
          <p:nvSpPr>
            <p:cNvPr id="14" name="Google Shape;14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2"/>
          <p:cNvSpPr txBox="1"/>
          <p:nvPr>
            <p:ph type="ctrTitle"/>
          </p:nvPr>
        </p:nvSpPr>
        <p:spPr>
          <a:xfrm>
            <a:off x="671258" y="16766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671250" y="38606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671250" y="24460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235500" y="250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843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3531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0" y="11"/>
            <a:ext cx="9144002" cy="11501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cxnSp>
        <p:nvCxnSpPr>
          <p:cNvPr id="10" name="Google Shape;10;p1"/>
          <p:cNvCxnSpPr/>
          <p:nvPr/>
        </p:nvCxnSpPr>
        <p:spPr>
          <a:xfrm flipH="1" rot="10800000">
            <a:off x="-9775" y="1113600"/>
            <a:ext cx="9163500" cy="29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" name="Google Shape;11;p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49325" y="134825"/>
            <a:ext cx="1280974" cy="7633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671258" y="16766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Titel / title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671250" y="3860675"/>
            <a:ext cx="7801500" cy="95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Abteilung Datenmanagement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Name</a:t>
            </a:r>
            <a:br>
              <a:rPr lang="de"/>
            </a:br>
            <a:r>
              <a:rPr lang="de"/>
              <a:t>Matirkelnummer/ Matriculation Number</a:t>
            </a:r>
            <a:endParaRPr/>
          </a:p>
        </p:txBody>
      </p:sp>
      <p:sp>
        <p:nvSpPr>
          <p:cNvPr id="64" name="Google Shape;64;p1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Hauptpunkt / Main Point </a:t>
            </a:r>
            <a:endParaRPr/>
          </a:p>
        </p:txBody>
      </p:sp>
      <p:sp>
        <p:nvSpPr>
          <p:cNvPr id="70" name="Google Shape;70;p14"/>
          <p:cNvSpPr txBox="1"/>
          <p:nvPr>
            <p:ph type="title"/>
          </p:nvPr>
        </p:nvSpPr>
        <p:spPr>
          <a:xfrm>
            <a:off x="351800" y="677825"/>
            <a:ext cx="8520600" cy="4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Unterpunkt / Sub point</a:t>
            </a:r>
            <a:endParaRPr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11700" y="1304875"/>
            <a:ext cx="8520600" cy="36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1" lang="de"/>
              <a:t>Textseite mit Bulletpoints</a:t>
            </a:r>
            <a:endParaRPr b="1" i="1"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i="1" lang="de"/>
              <a:t>Unterpunkt</a:t>
            </a:r>
            <a:endParaRPr b="1" i="1"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1" lang="de"/>
              <a:t>Text page with bullet points</a:t>
            </a:r>
            <a:endParaRPr b="1" i="1"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i="1" lang="de"/>
              <a:t>Unterpunkt</a:t>
            </a:r>
            <a:endParaRPr b="1" i="1"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1" lang="de"/>
              <a:t>Checks: </a:t>
            </a:r>
            <a:endParaRPr b="1" i="1"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i="1"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i="1" lang="de"/>
              <a:t>			</a:t>
            </a:r>
            <a:endParaRPr b="1" i="1"/>
          </a:p>
        </p:txBody>
      </p:sp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9550" y="2541575"/>
            <a:ext cx="287826" cy="287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3750" y="2531138"/>
            <a:ext cx="308700" cy="30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Hauptpunkt / </a:t>
            </a:r>
            <a:r>
              <a:rPr lang="de"/>
              <a:t>Main Point </a:t>
            </a:r>
            <a:endParaRPr/>
          </a:p>
        </p:txBody>
      </p:sp>
      <p:sp>
        <p:nvSpPr>
          <p:cNvPr id="80" name="Google Shape;80;p15"/>
          <p:cNvSpPr txBox="1"/>
          <p:nvPr>
            <p:ph type="title"/>
          </p:nvPr>
        </p:nvSpPr>
        <p:spPr>
          <a:xfrm>
            <a:off x="351800" y="677825"/>
            <a:ext cx="8520600" cy="4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Unterpunkt / Sub point</a:t>
            </a:r>
            <a:endParaRPr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311700" y="1304875"/>
            <a:ext cx="4260300" cy="36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1" lang="de"/>
              <a:t>50:5</a:t>
            </a:r>
            <a:r>
              <a:rPr b="1" i="1" lang="de"/>
              <a:t>0 Text links und Bild rechts</a:t>
            </a:r>
            <a:endParaRPr b="1" i="1"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1" lang="de"/>
              <a:t>50:50 text left and picture right</a:t>
            </a:r>
            <a:endParaRPr b="1" i="1"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i="1"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i="1" lang="de"/>
              <a:t>			</a:t>
            </a:r>
            <a:endParaRPr b="1" i="1"/>
          </a:p>
        </p:txBody>
      </p:sp>
      <p:sp>
        <p:nvSpPr>
          <p:cNvPr id="82" name="Google Shape;82;p1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descr="Datei:TU Chemnitz Logo gruen.svg – Wikipedia"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6050" y="1728125"/>
            <a:ext cx="4267197" cy="2783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Hauptpunkt / Main Point </a:t>
            </a:r>
            <a:endParaRPr/>
          </a:p>
        </p:txBody>
      </p:sp>
      <p:sp>
        <p:nvSpPr>
          <p:cNvPr id="89" name="Google Shape;89;p16"/>
          <p:cNvSpPr txBox="1"/>
          <p:nvPr>
            <p:ph type="title"/>
          </p:nvPr>
        </p:nvSpPr>
        <p:spPr>
          <a:xfrm>
            <a:off x="351800" y="677825"/>
            <a:ext cx="8520600" cy="4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Unterpunkt / Sub point</a:t>
            </a:r>
            <a:endParaRPr/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4528675" y="1258975"/>
            <a:ext cx="4277400" cy="36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1" lang="de"/>
              <a:t>50:50 Text rechts und Diagram links</a:t>
            </a:r>
            <a:endParaRPr b="1" i="1"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1" lang="de"/>
              <a:t>50:50 text right and diagram left</a:t>
            </a:r>
            <a:endParaRPr b="1" i="1"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i="1"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i="1" lang="de"/>
              <a:t>			</a:t>
            </a:r>
            <a:endParaRPr b="1" i="1"/>
          </a:p>
        </p:txBody>
      </p:sp>
      <p:sp>
        <p:nvSpPr>
          <p:cNvPr id="91" name="Google Shape;91;p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92" name="Google Shape;92;p16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801" y="1685300"/>
            <a:ext cx="4041126" cy="249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Hauptpunkt / Main Point </a:t>
            </a:r>
            <a:endParaRPr/>
          </a:p>
        </p:txBody>
      </p:sp>
      <p:sp>
        <p:nvSpPr>
          <p:cNvPr id="98" name="Google Shape;98;p17"/>
          <p:cNvSpPr txBox="1"/>
          <p:nvPr>
            <p:ph type="title"/>
          </p:nvPr>
        </p:nvSpPr>
        <p:spPr>
          <a:xfrm>
            <a:off x="351800" y="677825"/>
            <a:ext cx="8520600" cy="4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Unterpunkt / Sub point</a:t>
            </a:r>
            <a:endParaRPr/>
          </a:p>
        </p:txBody>
      </p:sp>
      <p:sp>
        <p:nvSpPr>
          <p:cNvPr id="99" name="Google Shape;99;p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descr="Datei:TU Chemnitz Logo gruen.svg – Wikipedia" id="100" name="Google Shape;10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0500" y="1219200"/>
            <a:ext cx="5910088" cy="3855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Q&amp;A</a:t>
            </a:r>
            <a:endParaRPr/>
          </a:p>
        </p:txBody>
      </p:sp>
      <p:sp>
        <p:nvSpPr>
          <p:cNvPr id="113" name="Google Shape;113;p19"/>
          <p:cNvSpPr txBox="1"/>
          <p:nvPr>
            <p:ph type="title"/>
          </p:nvPr>
        </p:nvSpPr>
        <p:spPr>
          <a:xfrm>
            <a:off x="351800" y="677825"/>
            <a:ext cx="8520600" cy="4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9"/>
          <p:cNvSpPr txBox="1"/>
          <p:nvPr>
            <p:ph idx="1" type="body"/>
          </p:nvPr>
        </p:nvSpPr>
        <p:spPr>
          <a:xfrm>
            <a:off x="311700" y="13048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de" sz="3500"/>
              <a:t>Q&amp;A</a:t>
            </a:r>
            <a:endParaRPr b="1" sz="3500"/>
          </a:p>
        </p:txBody>
      </p:sp>
      <p:sp>
        <p:nvSpPr>
          <p:cNvPr id="115" name="Google Shape;115;p19"/>
          <p:cNvSpPr txBox="1"/>
          <p:nvPr/>
        </p:nvSpPr>
        <p:spPr>
          <a:xfrm>
            <a:off x="5835600" y="1304875"/>
            <a:ext cx="660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9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?</a:t>
            </a:r>
            <a:endParaRPr sz="9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6" name="Google Shape;116;p19"/>
          <p:cNvSpPr txBox="1"/>
          <p:nvPr/>
        </p:nvSpPr>
        <p:spPr>
          <a:xfrm>
            <a:off x="5091425" y="3156725"/>
            <a:ext cx="660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9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?</a:t>
            </a:r>
            <a:endParaRPr sz="9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7" name="Google Shape;117;p19"/>
          <p:cNvSpPr txBox="1"/>
          <p:nvPr/>
        </p:nvSpPr>
        <p:spPr>
          <a:xfrm>
            <a:off x="3395625" y="1846300"/>
            <a:ext cx="660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9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?</a:t>
            </a:r>
            <a:endParaRPr sz="9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8" name="Google Shape;118;p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